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859A4-1B65-46BA-A857-BF980396BD78}" type="datetimeFigureOut">
              <a:rPr lang="es-CL" smtClean="0"/>
              <a:t>16-04-2020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64242-E664-47A9-9602-212D4AB73C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3724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87AB-EB66-413F-B92C-2AF1AC29095C}" type="datetime1">
              <a:rPr lang="es-CL" smtClean="0"/>
              <a:t>16-04-2020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92872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D360-F3FE-4154-AB14-8C270A990F5F}" type="datetime1">
              <a:rPr lang="es-CL" smtClean="0"/>
              <a:t>16-04-2020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7211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963F-0775-4086-B6AF-1BBA98AF4898}" type="datetime1">
              <a:rPr lang="es-CL" smtClean="0"/>
              <a:t>16-04-2020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630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CA219-8CA1-4DCF-A03F-8EBBEDCA0807}" type="datetime1">
              <a:rPr lang="es-CL" smtClean="0"/>
              <a:t>16-04-2020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1826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D482-C4C9-4815-9E3B-398BA3AFCAF1}" type="datetime1">
              <a:rPr lang="es-CL" smtClean="0"/>
              <a:t>16-04-2020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827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9F91-13E9-4D45-B4C1-031F461DA7A2}" type="datetime1">
              <a:rPr lang="es-CL" smtClean="0"/>
              <a:t>16-04-2020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495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B40B-0357-48FE-AC73-8AA506D89A58}" type="datetime1">
              <a:rPr lang="es-CL" smtClean="0"/>
              <a:t>16-04-2020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917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F35B-7E4D-4714-BBE3-B03FFA056222}" type="datetime1">
              <a:rPr lang="es-CL" smtClean="0"/>
              <a:t>16-04-2020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8152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6485-CC08-4435-A98D-6B407576D011}" type="datetime1">
              <a:rPr lang="es-CL" smtClean="0"/>
              <a:t>16-04-2020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916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C75FC-A2A9-44FB-8B97-67F5DB7CDBD5}" type="datetime1">
              <a:rPr lang="es-CL" smtClean="0"/>
              <a:t>16-04-2020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0462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56C8-F239-487F-B7F0-48CA22F389E4}" type="datetime1">
              <a:rPr lang="es-CL" smtClean="0"/>
              <a:t>16-04-2020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Liceo Comercial Temuco Bicentenario de Excelencia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843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665A2-BCFD-4FF7-9D3C-1C7F22E03AF4}" type="datetime1">
              <a:rPr lang="es-CL" smtClean="0"/>
              <a:t>16-04-2020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L"/>
              <a:t>Liceo Comercial Temuco Bicentenario de Excelencia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D240B-7BDD-4B38-9EC0-76CC221D38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592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F596AAF2-A497-48D9-9795-C2C94B6ED80C}"/>
              </a:ext>
            </a:extLst>
          </p:cNvPr>
          <p:cNvSpPr txBox="1"/>
          <p:nvPr/>
        </p:nvSpPr>
        <p:spPr>
          <a:xfrm>
            <a:off x="3962400" y="4575313"/>
            <a:ext cx="518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258888" algn="l"/>
                <a:tab pos="1709738" algn="l"/>
                <a:tab pos="2066925" algn="l"/>
              </a:tabLst>
            </a:pPr>
            <a:r>
              <a:rPr lang="es-CL" dirty="0">
                <a:solidFill>
                  <a:schemeClr val="bg1"/>
                </a:solidFill>
                <a:latin typeface="Century Gothic" panose="020B0502020202020204" pitchFamily="34" charset="0"/>
              </a:rPr>
              <a:t>Alumnos	:	Jorge Fernández Conejeros		Emilia Torres Rivera </a:t>
            </a:r>
          </a:p>
          <a:p>
            <a:pPr>
              <a:tabLst>
                <a:tab pos="1258888" algn="l"/>
                <a:tab pos="1709738" algn="l"/>
                <a:tab pos="2066925" algn="l"/>
              </a:tabLst>
            </a:pPr>
            <a:r>
              <a:rPr lang="es-CL" dirty="0">
                <a:solidFill>
                  <a:schemeClr val="bg1"/>
                </a:solidFill>
                <a:latin typeface="Century Gothic" panose="020B0502020202020204" pitchFamily="34" charset="0"/>
              </a:rPr>
              <a:t>Profesor	:	María Soto Jara </a:t>
            </a:r>
          </a:p>
          <a:p>
            <a:pPr>
              <a:tabLst>
                <a:tab pos="1258888" algn="l"/>
                <a:tab pos="1709738" algn="l"/>
                <a:tab pos="2066925" algn="l"/>
              </a:tabLst>
            </a:pPr>
            <a:r>
              <a:rPr lang="es-CL" dirty="0">
                <a:solidFill>
                  <a:schemeClr val="bg1"/>
                </a:solidFill>
                <a:latin typeface="Century Gothic" panose="020B0502020202020204" pitchFamily="34" charset="0"/>
              </a:rPr>
              <a:t>Curso	:	1° año A</a:t>
            </a:r>
          </a:p>
          <a:p>
            <a:pPr>
              <a:tabLst>
                <a:tab pos="1258888" algn="l"/>
                <a:tab pos="1709738" algn="l"/>
                <a:tab pos="2066925" algn="l"/>
              </a:tabLst>
            </a:pPr>
            <a:r>
              <a:rPr lang="es-CL" dirty="0">
                <a:solidFill>
                  <a:schemeClr val="bg1"/>
                </a:solidFill>
                <a:latin typeface="Century Gothic" panose="020B0502020202020204" pitchFamily="34" charset="0"/>
              </a:rPr>
              <a:t>Fecha	:	01 de enero de 2020</a:t>
            </a:r>
          </a:p>
          <a:p>
            <a:endParaRPr lang="es-C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Subtítulo 3">
            <a:extLst>
              <a:ext uri="{FF2B5EF4-FFF2-40B4-BE49-F238E27FC236}">
                <a16:creationId xmlns:a16="http://schemas.microsoft.com/office/drawing/2014/main" id="{79B8F2CD-B7A0-4507-AAF3-DA09931614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3699013"/>
            <a:ext cx="7298635" cy="876300"/>
          </a:xfrm>
        </p:spPr>
        <p:txBody>
          <a:bodyPr/>
          <a:lstStyle/>
          <a:p>
            <a:endParaRPr lang="es-CL"/>
          </a:p>
        </p:txBody>
      </p:sp>
      <p:sp>
        <p:nvSpPr>
          <p:cNvPr id="9" name="Título 4">
            <a:extLst>
              <a:ext uri="{FF2B5EF4-FFF2-40B4-BE49-F238E27FC236}">
                <a16:creationId xmlns:a16="http://schemas.microsoft.com/office/drawing/2014/main" id="{7A143D87-3371-4247-AEE9-1170A9BC8B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400" y="1371600"/>
            <a:ext cx="7345017" cy="2209800"/>
          </a:xfrm>
        </p:spPr>
        <p:txBody>
          <a:bodyPr/>
          <a:lstStyle/>
          <a:p>
            <a:endParaRPr lang="es-CL" dirty="0">
              <a:latin typeface="DINCond-Medium" pitchFamily="50" charset="0"/>
            </a:endParaRPr>
          </a:p>
        </p:txBody>
      </p:sp>
      <p:sp>
        <p:nvSpPr>
          <p:cNvPr id="10" name="Marcador de pie de página 9">
            <a:extLst>
              <a:ext uri="{FF2B5EF4-FFF2-40B4-BE49-F238E27FC236}">
                <a16:creationId xmlns:a16="http://schemas.microsoft.com/office/drawing/2014/main" id="{46C6EAC4-47B6-4867-AACC-F5965E319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9492" y="6329639"/>
            <a:ext cx="3505015" cy="365125"/>
          </a:xfrm>
        </p:spPr>
        <p:txBody>
          <a:bodyPr/>
          <a:lstStyle/>
          <a:p>
            <a:r>
              <a:rPr lang="es-CL" dirty="0"/>
              <a:t>Liceo Comercial Temuco Bicentenario de Excelencia</a:t>
            </a:r>
          </a:p>
        </p:txBody>
      </p:sp>
      <p:sp>
        <p:nvSpPr>
          <p:cNvPr id="11" name="Marcador de número de diapositiva 10">
            <a:extLst>
              <a:ext uri="{FF2B5EF4-FFF2-40B4-BE49-F238E27FC236}">
                <a16:creationId xmlns:a16="http://schemas.microsoft.com/office/drawing/2014/main" id="{795FD721-F9E6-4881-9464-B217D5559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240B-7BDD-4B38-9EC0-76CC221D3893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53011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43</Words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DINCond-Medium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2020-04-17T02:47:55Z</dcterms:created>
  <dcterms:modified xsi:type="dcterms:W3CDTF">2020-04-17T02:56:58Z</dcterms:modified>
</cp:coreProperties>
</file>